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0BFEA-3176-4A5F-824B-07F456A7FE88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F516E-E232-43C2-A999-E63D8478D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0;&#1072;&#1090;&#1103;\&#1056;&#1072;&#1073;&#1086;&#1095;&#1080;&#1081;%20&#1089;&#1090;&#1086;&#1083;\18.04.13\Alexandre%20Desplat%20-%20Statues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black">
          <a:xfrm>
            <a:off x="4644008" y="2130425"/>
            <a:ext cx="4104456" cy="417889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Наша Планета-это наш Дом. Но очень часто мы не понимаем ,что творим!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smtClean="0"/>
              <a:t>Масальский Александр 11- « Б»</a:t>
            </a:r>
            <a:br>
              <a:rPr lang="ru-RU" sz="360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5" name="Alexandre Desplat - Statue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Саша\Desktop\musor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77027">
            <a:off x="3297621" y="2504071"/>
            <a:ext cx="5716475" cy="31583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Это не одна такая свалка, таких </a:t>
            </a:r>
            <a:r>
              <a:rPr lang="ru-RU" dirty="0" err="1" smtClean="0"/>
              <a:t>мусорок</a:t>
            </a:r>
            <a:r>
              <a:rPr lang="ru-RU" dirty="0" smtClean="0"/>
              <a:t> полно в нашем районе, стране </a:t>
            </a:r>
            <a:endParaRPr lang="ru-RU" dirty="0"/>
          </a:p>
        </p:txBody>
      </p:sp>
      <p:pic>
        <p:nvPicPr>
          <p:cNvPr id="1026" name="Picture 2" descr="C:\Users\Саша\Desktop\rats-pobedy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90557">
            <a:off x="383747" y="2451742"/>
            <a:ext cx="4802570" cy="3201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64904"/>
            <a:ext cx="8686800" cy="193022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Мы сами создаем всё это! </a:t>
            </a:r>
            <a:endParaRPr lang="ru-RU" sz="5400" dirty="0"/>
          </a:p>
        </p:txBody>
      </p:sp>
      <p:pic>
        <p:nvPicPr>
          <p:cNvPr id="3074" name="Picture 2" descr="C:\Users\Саша\Desktop\E`N_musor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76999">
            <a:off x="4834558" y="379002"/>
            <a:ext cx="4594744" cy="3442928"/>
          </a:xfrm>
          <a:prstGeom prst="rect">
            <a:avLst/>
          </a:prstGeom>
          <a:noFill/>
        </p:spPr>
      </p:pic>
      <p:pic>
        <p:nvPicPr>
          <p:cNvPr id="3075" name="Picture 3" descr="C:\Users\Саша\Desktop\image223899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57750" cy="3600450"/>
          </a:xfrm>
          <a:prstGeom prst="rect">
            <a:avLst/>
          </a:prstGeom>
          <a:noFill/>
        </p:spPr>
      </p:pic>
      <p:pic>
        <p:nvPicPr>
          <p:cNvPr id="3076" name="Picture 4" descr="C:\Users\Саша\Desktop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13966">
            <a:off x="707162" y="2871817"/>
            <a:ext cx="2669628" cy="3558233"/>
          </a:xfrm>
          <a:prstGeom prst="rect">
            <a:avLst/>
          </a:prstGeom>
          <a:noFill/>
        </p:spPr>
      </p:pic>
      <p:pic>
        <p:nvPicPr>
          <p:cNvPr id="3077" name="Picture 5" descr="C:\Users\Саша\Desktop\Foto3171-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501008"/>
            <a:ext cx="4897612" cy="3020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Очень часто мы даже не доходим до </a:t>
            </a:r>
            <a:r>
              <a:rPr lang="ru-RU" dirty="0" err="1" smtClean="0"/>
              <a:t>мусорки</a:t>
            </a:r>
            <a:r>
              <a:rPr lang="ru-RU" dirty="0" smtClean="0"/>
              <a:t>! </a:t>
            </a:r>
            <a:endParaRPr lang="ru-RU" dirty="0"/>
          </a:p>
        </p:txBody>
      </p:sp>
      <p:pic>
        <p:nvPicPr>
          <p:cNvPr id="4098" name="Picture 2" descr="C:\Users\Саша\Desktop\25356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47865">
            <a:off x="2038331" y="2267850"/>
            <a:ext cx="5136762" cy="3852572"/>
          </a:xfrm>
          <a:prstGeom prst="rect">
            <a:avLst/>
          </a:prstGeom>
          <a:noFill/>
        </p:spPr>
      </p:pic>
      <p:pic>
        <p:nvPicPr>
          <p:cNvPr id="4099" name="Picture 3" descr="C:\Users\Саша\Desktop\43450_6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88978">
            <a:off x="1269018" y="2308325"/>
            <a:ext cx="6680784" cy="3757941"/>
          </a:xfrm>
          <a:prstGeom prst="rect">
            <a:avLst/>
          </a:prstGeom>
          <a:noFill/>
        </p:spPr>
      </p:pic>
      <p:pic>
        <p:nvPicPr>
          <p:cNvPr id="4100" name="Picture 4" descr="C:\Users\Саша\Desktop\-metepmvea0_1.jpg.crop_displa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844824"/>
            <a:ext cx="5832648" cy="4374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Вот как на самом деле выглядит наша Земля! </a:t>
            </a:r>
            <a:endParaRPr lang="ru-RU" dirty="0"/>
          </a:p>
        </p:txBody>
      </p:sp>
      <p:pic>
        <p:nvPicPr>
          <p:cNvPr id="5122" name="Picture 2" descr="C:\Users\Саша\Desktop\Планета_Голова_Мусор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1" y="1412776"/>
            <a:ext cx="4287671" cy="544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780928"/>
            <a:ext cx="7787208" cy="1612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dirty="0" smtClean="0"/>
              <a:t>ЗАДУМАЙСЯ!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55</Words>
  <Application>Microsoft Office PowerPoint</Application>
  <PresentationFormat>Экран (4:3)</PresentationFormat>
  <Paragraphs>6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Наша Планета-это наш Дом. Но очень часто мы не понимаем ,что творим!  Масальский Александр 11- « Б»   </vt:lpstr>
      <vt:lpstr>Это не одна такая свалка, таких мусорок полно в нашем районе, стране </vt:lpstr>
      <vt:lpstr>Мы сами создаем всё это! </vt:lpstr>
      <vt:lpstr>Очень часто мы даже не доходим до мусорки! </vt:lpstr>
      <vt:lpstr>Вот как на самом деле выглядит наша Земля! 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Екатерина</cp:lastModifiedBy>
  <cp:revision>11</cp:revision>
  <dcterms:created xsi:type="dcterms:W3CDTF">2013-04-08T16:59:31Z</dcterms:created>
  <dcterms:modified xsi:type="dcterms:W3CDTF">2001-12-31T21:06:35Z</dcterms:modified>
</cp:coreProperties>
</file>